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Slab"/>
      <p:regular r:id="rId16"/>
    </p:embeddedFont>
    <p:embeddedFont>
      <p:font typeface="Roboto Slab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Automation System Using UiPath Studio with SMTP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this presentation, we will explore how to build an email automation system using UiPath Studio and SMTP to streamline data extraction, formatting, and sending workflows.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73929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714768"/>
            <a:ext cx="449699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LALIT PRASANNA G 220701142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RPA and Email Automation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3204686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Robotic Process Automation (RPA)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6442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RPA is a technology that allows organizations to automate repetitive, rules-based tasks and processes.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10333077" y="320468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Automation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automation leverages RPA to streamline the sending, formatting, and data extraction within email workflows.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43424" y="59915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efficiency, reduced errors, and improved productivity are key advantages of email automation.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485810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3888938" y="5632847"/>
            <a:ext cx="1201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238970" y="4173141"/>
            <a:ext cx="342007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Automating Email Workflows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593312"/>
            <a:ext cx="614934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 manual tasks and streamline the email sending process.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7234714" y="5632847"/>
            <a:ext cx="16097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640705" y="6652974"/>
            <a:ext cx="334899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Streamlining Data Extraction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Dynamically extract data from sources like Excel and format it for email content.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2516" y="5632847"/>
            <a:ext cx="157520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Improved Efficiency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productivity and reduce the risk of errors in email communications.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288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Manually sending emails with data from Excel is a tedious and time-consuming process.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1159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Prone to Errors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0288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data entry and email sending increases the risk of mistakes and inaccuracies.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5711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Lack of 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28839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the volume of emails and data increases, the manual process becomes unsustainable.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5711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797981"/>
            <a:ext cx="2917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Inefficient Workflows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2883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need for a more efficient solution to extract, format, and send data dynamically.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570"/>
            <a:ext cx="117276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Proposed Solution: UiPath Studio and SMTP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UiPath Studio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046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leading RPA platform that enables the automation of repetitive, rules-based tasks.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user-friendly, drag-and-drop interface for designing and deploying automation workflows.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SMTP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75046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Mail Transfer Protocol (SMTP) is the standard protocol for sending emails programmatically.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for the dynamic generation and sending of emails with data extracted from various sources.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Integrated Solution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75046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combining UiPath Studio and SMTP, we can create a comprehensive email automation system.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 data extraction, formatting, and email sending to improve efficiency and reduce errors.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7688699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Automating Email Workflows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4340066"/>
            <a:ext cx="3275528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Extraction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2839045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retrieve data from sources like Excel spreadsheets.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672" y="4340066"/>
            <a:ext cx="3275528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7913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Formatting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257913" y="6012894"/>
            <a:ext cx="2839045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 the extracted data into a consistent, presentable format for the email.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340066"/>
            <a:ext cx="3275528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442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Generation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33442" y="6012894"/>
            <a:ext cx="2839045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Dynamically generate the email content and subject line using the formatted data.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0728" y="4340066"/>
            <a:ext cx="3275528" cy="8733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970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Sending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08970" y="6012894"/>
            <a:ext cx="2839045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send the emails to the designated recipients using SMTP protocols.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Streamlining Data Extraction and Sending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Excel Integration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Seamlessly extract data from Excel spreadsheets to populate email content.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921198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Connectivity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with various databases to retrieve and format data for email automation.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SMTP Integration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SMTP protocols to dynamically send emails with the extracted data.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3202305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Scheduling and Triggers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 email automation workflows to run at specific intervals or based on triggers.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Email Automation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034058" y="2645569"/>
            <a:ext cx="1363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Increased Efficiency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repetitive email tasks, freeing up time for more strategic work.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1010960" y="4489013"/>
            <a:ext cx="18264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Reduced Errors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 manual data entry mistakes and ensure consistency in email content.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12984" y="6332458"/>
            <a:ext cx="1785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Improved Scalability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Easily handle high email volumes and adapt to changing business requirements.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2673072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Streamlined Workflows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email automation system leverages UiPath Studio and SMTP to eliminate manual tasks and improve efficiency.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2673072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Increased Productivity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Automating data extraction, formatting, and email sending frees up time for employees to focus on more strategic initiatives.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814298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can adapt to growing email volumes and changing business needs, ensuring long-term sustainability.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2024-11-21T16:09:02Z</dcterms:created>
  <dcterms:modified xsi:type="dcterms:W3CDTF">2024-11-21T16:09:02Z</dcterms:modified>
</cp:coreProperties>
</file>